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6142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195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Mary’s Song of Praise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the </a:t>
            </a:r>
            <a:r>
              <a:rPr lang="en-US" sz="2800" b="1" i="1" dirty="0" err="1" smtClean="0">
                <a:solidFill>
                  <a:srgbClr val="FFFD76"/>
                </a:solidFill>
                <a:ea typeface="ＭＳ Ｐゴシック" pitchFamily="34" charset="-128"/>
              </a:rPr>
              <a:t>Magnificat</a:t>
            </a: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 Luke 1: 46-55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32859"/>
            <a:ext cx="8458200" cy="26694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My soul praises you, O God.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My spirit sings to you, my </a:t>
            </a:r>
            <a:r>
              <a:rPr lang="en-US" dirty="0" err="1">
                <a:solidFill>
                  <a:schemeClr val="bg1"/>
                </a:solidFill>
              </a:rPr>
              <a:t>saviour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For you have looked on me,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Blessed me and chosen me,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My soul praises you, O God.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Mary’s Song of Praise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the </a:t>
            </a:r>
            <a:r>
              <a:rPr lang="en-US" sz="2800" b="1" i="1" dirty="0" err="1" smtClean="0">
                <a:solidFill>
                  <a:srgbClr val="FFFD76"/>
                </a:solidFill>
                <a:ea typeface="ＭＳ Ｐゴシック" pitchFamily="34" charset="-128"/>
              </a:rPr>
              <a:t>Magnificat</a:t>
            </a: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 Luke 1: 46-55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410142"/>
            <a:ext cx="8458200" cy="40377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For you are mighty,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You’ve done great things for me.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Holy is your name!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Your mercy, to those who love you,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Lasts from age to age.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You have filled the hungry with good things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And raised the poor on high.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Your mercy lasts from age to age.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092770"/>
            <a:ext cx="8458200" cy="26724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You took the rulers from their thrones.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The proud of heart you sent away.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You set the rich aside,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Lifted the lowly high,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My soul praises you, O God.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8854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299142"/>
            <a:ext cx="8458200" cy="40377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For you are mighty,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You’ve done great things for me.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Holy is your name!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Your mercy, to those who love you,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Lasts from age to age.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You have filled the hungry with good things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And raised the poor on high.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Your mercy lasts from age to age.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Mary’s Song of Praise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the </a:t>
            </a:r>
            <a:r>
              <a:rPr lang="en-US" sz="2800" b="1" i="1" dirty="0" err="1" smtClean="0">
                <a:solidFill>
                  <a:srgbClr val="FFFD76"/>
                </a:solidFill>
                <a:ea typeface="ＭＳ Ｐゴシック" pitchFamily="34" charset="-128"/>
              </a:rPr>
              <a:t>Magnificat</a:t>
            </a: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 Luke 1: 46-55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91944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223</Words>
  <Application>Microsoft Office PowerPoint</Application>
  <PresentationFormat>Widescreen</PresentationFormat>
  <Paragraphs>36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37</cp:revision>
  <dcterms:created xsi:type="dcterms:W3CDTF">2016-02-03T06:15:21Z</dcterms:created>
  <dcterms:modified xsi:type="dcterms:W3CDTF">2016-02-03T11:39:47Z</dcterms:modified>
</cp:coreProperties>
</file>